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8" r:id="rId1"/>
  </p:sldMasterIdLst>
  <p:notesMasterIdLst>
    <p:notesMasterId r:id="rId11"/>
  </p:notesMasterIdLst>
  <p:handoutMasterIdLst>
    <p:handoutMasterId r:id="rId12"/>
  </p:handoutMasterIdLst>
  <p:sldIdLst>
    <p:sldId id="503" r:id="rId2"/>
    <p:sldId id="864" r:id="rId3"/>
    <p:sldId id="258" r:id="rId4"/>
    <p:sldId id="259" r:id="rId5"/>
    <p:sldId id="260" r:id="rId6"/>
    <p:sldId id="261" r:id="rId7"/>
    <p:sldId id="262" r:id="rId8"/>
    <p:sldId id="863" r:id="rId9"/>
    <p:sldId id="865" r:id="rId10"/>
  </p:sldIdLst>
  <p:sldSz cx="12192000" cy="6858000"/>
  <p:notesSz cx="6819900" cy="99187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 userDrawn="1">
          <p15:clr>
            <a:srgbClr val="A4A3A4"/>
          </p15:clr>
        </p15:guide>
        <p15:guide id="2" orient="horz" pos="1117" userDrawn="1">
          <p15:clr>
            <a:srgbClr val="A4A3A4"/>
          </p15:clr>
        </p15:guide>
        <p15:guide id="3" orient="horz" pos="1525" userDrawn="1">
          <p15:clr>
            <a:srgbClr val="A4A3A4"/>
          </p15:clr>
        </p15:guide>
        <p15:guide id="4" orient="horz" pos="3929" userDrawn="1">
          <p15:clr>
            <a:srgbClr val="A4A3A4"/>
          </p15:clr>
        </p15:guide>
        <p15:guide id="5" pos="272" userDrawn="1">
          <p15:clr>
            <a:srgbClr val="A4A3A4"/>
          </p15:clr>
        </p15:guide>
        <p15:guide id="6" pos="7408" userDrawn="1">
          <p15:clr>
            <a:srgbClr val="A4A3A4"/>
          </p15:clr>
        </p15:guide>
      </p15:sldGuideLst>
    </p:ext>
    <p:ext uri="{2D200454-40CA-4A62-9FC3-DE9A4176ACB9}">
      <p15:notesGuideLst xmlns:p15="http://schemas.microsoft.com/office/powerpoint/2012/main">
        <p15:guide id="1" orient="horz" pos="3124" userDrawn="1">
          <p15:clr>
            <a:srgbClr val="A4A3A4"/>
          </p15:clr>
        </p15:guide>
        <p15:guide id="2" pos="214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47" autoAdjust="0"/>
  </p:normalViewPr>
  <p:slideViewPr>
    <p:cSldViewPr showGuides="1">
      <p:cViewPr varScale="1">
        <p:scale>
          <a:sx n="71" d="100"/>
          <a:sy n="71" d="100"/>
        </p:scale>
        <p:origin x="336" y="56"/>
      </p:cViewPr>
      <p:guideLst>
        <p:guide orient="horz" pos="300"/>
        <p:guide orient="horz" pos="1117"/>
        <p:guide orient="horz" pos="1525"/>
        <p:guide orient="horz" pos="3929"/>
        <p:guide pos="272"/>
        <p:guide pos="740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2" d="100"/>
          <a:sy n="92" d="100"/>
        </p:scale>
        <p:origin x="2598" y="102"/>
      </p:cViewPr>
      <p:guideLst>
        <p:guide orient="horz" pos="3124"/>
        <p:guide pos="214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63032" y="0"/>
            <a:ext cx="2955290" cy="495935"/>
          </a:xfrm>
          <a:prstGeom prst="rect">
            <a:avLst/>
          </a:prstGeom>
        </p:spPr>
        <p:txBody>
          <a:bodyPr vert="horz" lIns="91440" tIns="45720" rIns="91440" bIns="45720" rtlCol="0"/>
          <a:lstStyle>
            <a:lvl1pPr algn="r">
              <a:defRPr sz="1200"/>
            </a:lvl1pPr>
          </a:lstStyle>
          <a:p>
            <a:endParaRPr lang="en-GB" dirty="0"/>
          </a:p>
        </p:txBody>
      </p:sp>
      <p:sp>
        <p:nvSpPr>
          <p:cNvPr id="4" name="Footer Placeholder 3"/>
          <p:cNvSpPr>
            <a:spLocks noGrp="1"/>
          </p:cNvSpPr>
          <p:nvPr>
            <p:ph type="ftr" sz="quarter" idx="2"/>
          </p:nvPr>
        </p:nvSpPr>
        <p:spPr>
          <a:xfrm>
            <a:off x="0" y="9421044"/>
            <a:ext cx="2955290" cy="49593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63032" y="9421044"/>
            <a:ext cx="2955290" cy="495935"/>
          </a:xfrm>
          <a:prstGeom prst="rect">
            <a:avLst/>
          </a:prstGeom>
        </p:spPr>
        <p:txBody>
          <a:bodyPr vert="horz" lIns="91440" tIns="45720" rIns="91440" bIns="45720" rtlCol="0" anchor="b"/>
          <a:lstStyle>
            <a:lvl1pPr algn="r">
              <a:defRPr sz="1200"/>
            </a:lvl1pPr>
          </a:lstStyle>
          <a:p>
            <a:fld id="{243B4800-137F-4CB6-8075-5FBD5B7CCB7E}" type="slidenum">
              <a:rPr lang="en-GB" smtClean="0"/>
              <a:t>‹#›</a:t>
            </a:fld>
            <a:endParaRPr lang="en-GB" dirty="0"/>
          </a:p>
        </p:txBody>
      </p:sp>
    </p:spTree>
    <p:extLst>
      <p:ext uri="{BB962C8B-B14F-4D97-AF65-F5344CB8AC3E}">
        <p14:creationId xmlns:p14="http://schemas.microsoft.com/office/powerpoint/2010/main" val="307201412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endParaRPr lang="en-GB" dirty="0"/>
          </a:p>
        </p:txBody>
      </p:sp>
      <p:sp>
        <p:nvSpPr>
          <p:cNvPr id="4" name="Slide Image Placeholder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990" y="4711383"/>
            <a:ext cx="5455920" cy="4463415"/>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fld id="{5C87A06A-650F-4CE8-B8A3-9C9422B0D088}" type="slidenum">
              <a:rPr lang="en-GB" smtClean="0"/>
              <a:t>‹#›</a:t>
            </a:fld>
            <a:endParaRPr lang="en-GB" dirty="0"/>
          </a:p>
        </p:txBody>
      </p:sp>
    </p:spTree>
    <p:extLst>
      <p:ext uri="{BB962C8B-B14F-4D97-AF65-F5344CB8AC3E}">
        <p14:creationId xmlns:p14="http://schemas.microsoft.com/office/powerpoint/2010/main" val="380166849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950913"/>
            <a:ext cx="8434388" cy="474503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87A06A-650F-4CE8-B8A3-9C9422B0D08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3907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44538"/>
            <a:ext cx="6610350" cy="3719512"/>
          </a:xfrm>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endParaRPr lang="en-GB" dirty="0"/>
          </a:p>
        </p:txBody>
      </p:sp>
      <p:sp>
        <p:nvSpPr>
          <p:cNvPr id="5" name="Slide Number Placeholder 4"/>
          <p:cNvSpPr>
            <a:spLocks noGrp="1"/>
          </p:cNvSpPr>
          <p:nvPr>
            <p:ph type="sldNum" sz="quarter" idx="11"/>
          </p:nvPr>
        </p:nvSpPr>
        <p:spPr/>
        <p:txBody>
          <a:bodyPr/>
          <a:lstStyle/>
          <a:p>
            <a:fld id="{5C87A06A-650F-4CE8-B8A3-9C9422B0D088}" type="slidenum">
              <a:rPr lang="en-GB" smtClean="0"/>
              <a:t>1</a:t>
            </a:fld>
            <a:endParaRPr lang="en-GB" dirty="0"/>
          </a:p>
        </p:txBody>
      </p:sp>
    </p:spTree>
    <p:extLst>
      <p:ext uri="{BB962C8B-B14F-4D97-AF65-F5344CB8AC3E}">
        <p14:creationId xmlns:p14="http://schemas.microsoft.com/office/powerpoint/2010/main" val="186064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44538"/>
            <a:ext cx="6610350" cy="37195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87A06A-650F-4CE8-B8A3-9C9422B0D088}" type="slidenum">
              <a:rPr lang="en-GB" smtClean="0"/>
              <a:t>7</a:t>
            </a:fld>
            <a:endParaRPr lang="en-GB" dirty="0"/>
          </a:p>
        </p:txBody>
      </p:sp>
    </p:spTree>
    <p:extLst>
      <p:ext uri="{BB962C8B-B14F-4D97-AF65-F5344CB8AC3E}">
        <p14:creationId xmlns:p14="http://schemas.microsoft.com/office/powerpoint/2010/main" val="11050421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2800" y="878400"/>
            <a:ext cx="11323200" cy="856800"/>
          </a:xfrm>
        </p:spPr>
        <p:txBody>
          <a:bodyPr>
            <a:normAutofit/>
          </a:bodyPr>
          <a:lstStyle/>
          <a:p>
            <a:r>
              <a:rPr lang="en-GB" noProof="0" dirty="0"/>
              <a:t>Click to edit Master title style</a:t>
            </a:r>
          </a:p>
        </p:txBody>
      </p:sp>
      <p:sp>
        <p:nvSpPr>
          <p:cNvPr id="3" name="Subtitle 2"/>
          <p:cNvSpPr>
            <a:spLocks noGrp="1"/>
          </p:cNvSpPr>
          <p:nvPr>
            <p:ph type="subTitle" idx="1"/>
          </p:nvPr>
        </p:nvSpPr>
        <p:spPr>
          <a:xfrm>
            <a:off x="412800" y="2466000"/>
            <a:ext cx="11323200" cy="963000"/>
          </a:xfrm>
        </p:spPr>
        <p:txBody>
          <a:bodyPr lIns="360000">
            <a:noAutofit/>
          </a:bodyPr>
          <a:lstStyle>
            <a:lvl1pPr marL="0" indent="0" algn="l">
              <a:lnSpc>
                <a:spcPct val="100000"/>
              </a:lnSpc>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Click to edit Master subtitle style</a:t>
            </a:r>
          </a:p>
        </p:txBody>
      </p:sp>
      <p:grpSp>
        <p:nvGrpSpPr>
          <p:cNvPr id="5" name="Group 4"/>
          <p:cNvGrpSpPr>
            <a:grpSpLocks/>
          </p:cNvGrpSpPr>
          <p:nvPr userDrawn="1"/>
        </p:nvGrpSpPr>
        <p:grpSpPr bwMode="auto">
          <a:xfrm>
            <a:off x="431800" y="755650"/>
            <a:ext cx="11328400" cy="1017588"/>
            <a:chOff x="204" y="476"/>
            <a:chExt cx="5352" cy="641"/>
          </a:xfrm>
        </p:grpSpPr>
        <p:grpSp>
          <p:nvGrpSpPr>
            <p:cNvPr id="6" name="Group 5"/>
            <p:cNvGrpSpPr>
              <a:grpSpLocks/>
            </p:cNvGrpSpPr>
            <p:nvPr userDrawn="1"/>
          </p:nvGrpSpPr>
          <p:grpSpPr bwMode="auto">
            <a:xfrm>
              <a:off x="204" y="476"/>
              <a:ext cx="5352" cy="51"/>
              <a:chOff x="204" y="476"/>
              <a:chExt cx="5352" cy="51"/>
            </a:xfrm>
          </p:grpSpPr>
          <p:sp>
            <p:nvSpPr>
              <p:cNvPr id="8" name="Line 6"/>
              <p:cNvSpPr>
                <a:spLocks noChangeShapeType="1"/>
              </p:cNvSpPr>
              <p:nvPr userDrawn="1"/>
            </p:nvSpPr>
            <p:spPr bwMode="auto">
              <a:xfrm>
                <a:off x="204" y="476"/>
                <a:ext cx="5352" cy="0"/>
              </a:xfrm>
              <a:prstGeom prst="line">
                <a:avLst/>
              </a:prstGeom>
              <a:noFill/>
              <a:ln w="635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sz="1800" dirty="0"/>
              </a:p>
            </p:txBody>
          </p:sp>
          <p:sp>
            <p:nvSpPr>
              <p:cNvPr id="9" name="Line 7"/>
              <p:cNvSpPr>
                <a:spLocks noChangeShapeType="1"/>
              </p:cNvSpPr>
              <p:nvPr userDrawn="1"/>
            </p:nvSpPr>
            <p:spPr bwMode="auto">
              <a:xfrm>
                <a:off x="204" y="527"/>
                <a:ext cx="5352" cy="0"/>
              </a:xfrm>
              <a:prstGeom prst="line">
                <a:avLst/>
              </a:prstGeom>
              <a:noFill/>
              <a:ln w="762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sz="1800" dirty="0"/>
              </a:p>
            </p:txBody>
          </p:sp>
        </p:grpSp>
        <p:sp>
          <p:nvSpPr>
            <p:cNvPr id="7" name="Line 8"/>
            <p:cNvSpPr>
              <a:spLocks noChangeShapeType="1"/>
            </p:cNvSpPr>
            <p:nvPr userDrawn="1"/>
          </p:nvSpPr>
          <p:spPr bwMode="auto">
            <a:xfrm>
              <a:off x="204" y="1117"/>
              <a:ext cx="5352" cy="0"/>
            </a:xfrm>
            <a:prstGeom prst="line">
              <a:avLst/>
            </a:prstGeom>
            <a:noFill/>
            <a:ln w="63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sz="1800" dirty="0"/>
            </a:p>
          </p:txBody>
        </p:sp>
      </p:grpSp>
      <p:pic>
        <p:nvPicPr>
          <p:cNvPr id="10" name="Picture 9">
            <a:extLst>
              <a:ext uri="{FF2B5EF4-FFF2-40B4-BE49-F238E27FC236}">
                <a16:creationId xmlns:a16="http://schemas.microsoft.com/office/drawing/2014/main" id="{205573D2-0081-4114-83BC-0FFAD33A0A1F}"/>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457200"/>
            <a:ext cx="1014984" cy="164592"/>
          </a:xfrm>
          <a:prstGeom prst="rect">
            <a:avLst/>
          </a:prstGeom>
        </p:spPr>
      </p:pic>
    </p:spTree>
    <p:extLst>
      <p:ext uri="{BB962C8B-B14F-4D97-AF65-F5344CB8AC3E}">
        <p14:creationId xmlns:p14="http://schemas.microsoft.com/office/powerpoint/2010/main" val="169774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noProof="0"/>
              <a:t>Click to edit Master title style</a:t>
            </a:r>
            <a:endParaRPr lang="en-GB" noProof="0" dirty="0"/>
          </a:p>
        </p:txBody>
      </p:sp>
      <p:sp>
        <p:nvSpPr>
          <p:cNvPr id="5" name="Content Placeholder 4"/>
          <p:cNvSpPr>
            <a:spLocks noGrp="1"/>
          </p:cNvSpPr>
          <p:nvPr>
            <p:ph sz="quarter" idx="11"/>
          </p:nvPr>
        </p:nvSpPr>
        <p:spPr>
          <a:xfrm>
            <a:off x="412800" y="2109600"/>
            <a:ext cx="11323200" cy="4071600"/>
          </a:xfrm>
        </p:spPr>
        <p:txBody>
          <a:bodyPr/>
          <a:lstStyle>
            <a:lvl1pPr>
              <a:lnSpc>
                <a:spcPct val="100000"/>
              </a:lnSpc>
              <a:buClr>
                <a:schemeClr val="tx1"/>
              </a:buClr>
              <a:defRPr/>
            </a:lvl1pPr>
            <a:lvl2pPr marL="270000" indent="-270000">
              <a:lnSpc>
                <a:spcPct val="100000"/>
              </a:lnSpc>
              <a:buClr>
                <a:schemeClr val="tx1"/>
              </a:buClr>
              <a:buFont typeface="Arial" panose="020B0604020202020204" pitchFamily="34" charset="0"/>
              <a:buChar char="&gt;"/>
              <a:defRPr/>
            </a:lvl2pPr>
            <a:lvl3pPr marL="539750" indent="-270000">
              <a:lnSpc>
                <a:spcPct val="100000"/>
              </a:lnSpc>
              <a:buClr>
                <a:schemeClr val="tx1"/>
              </a:buClr>
              <a:buFont typeface="Arial" panose="020B0604020202020204" pitchFamily="34" charset="0"/>
              <a:buChar char="&gt;"/>
              <a:defRPr/>
            </a:lvl3pPr>
            <a:lvl4pPr marL="810000" indent="-270000">
              <a:lnSpc>
                <a:spcPct val="100000"/>
              </a:lnSpc>
              <a:buClr>
                <a:schemeClr val="tx1"/>
              </a:buClr>
              <a:buFont typeface="Arial" panose="020B0604020202020204" pitchFamily="34" charset="0"/>
              <a:buChar char="&gt;"/>
              <a:defRPr/>
            </a:lvl4pPr>
            <a:lvl5pPr marL="1081088" indent="-271463">
              <a:lnSpc>
                <a:spcPct val="100000"/>
              </a:lnSpc>
              <a:buClr>
                <a:schemeClr val="tx1"/>
              </a:buClr>
              <a:buFont typeface="Arial" panose="020B0604020202020204" pitchFamily="34" charset="0"/>
              <a:buChar char="&g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7292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noProof="0"/>
              <a:t>Click to edit Master title style</a:t>
            </a:r>
            <a:endParaRPr lang="en-GB" noProof="0" dirty="0"/>
          </a:p>
        </p:txBody>
      </p:sp>
    </p:spTree>
    <p:extLst>
      <p:ext uri="{BB962C8B-B14F-4D97-AF65-F5344CB8AC3E}">
        <p14:creationId xmlns:p14="http://schemas.microsoft.com/office/powerpoint/2010/main" val="170531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847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4" name="Subtitle 2"/>
          <p:cNvSpPr>
            <a:spLocks noGrp="1"/>
          </p:cNvSpPr>
          <p:nvPr>
            <p:ph type="subTitle" idx="1"/>
          </p:nvPr>
        </p:nvSpPr>
        <p:spPr>
          <a:xfrm>
            <a:off x="412800" y="2109600"/>
            <a:ext cx="11323200" cy="1319400"/>
          </a:xfrm>
        </p:spPr>
        <p:txBody>
          <a:bodyPr lIns="360000">
            <a:normAutofit/>
          </a:bodyPr>
          <a:lstStyle>
            <a:lvl1pPr marL="0" indent="0" algn="l">
              <a:lnSpc>
                <a:spcPct val="100000"/>
              </a:lnSpc>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dirty="0"/>
          </a:p>
        </p:txBody>
      </p:sp>
    </p:spTree>
    <p:extLst>
      <p:ext uri="{BB962C8B-B14F-4D97-AF65-F5344CB8AC3E}">
        <p14:creationId xmlns:p14="http://schemas.microsoft.com/office/powerpoint/2010/main" val="1152913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2800" y="878400"/>
            <a:ext cx="11323200" cy="856800"/>
          </a:xfrm>
          <a:prstGeom prst="rect">
            <a:avLst/>
          </a:prstGeom>
        </p:spPr>
        <p:txBody>
          <a:bodyPr vert="horz" lIns="360000" tIns="45720" rIns="91440" bIns="45720" rtlCol="0" anchor="ctr">
            <a:normAutofit/>
          </a:bodyPr>
          <a:lstStyle/>
          <a:p>
            <a:r>
              <a:rPr lang="en-GB" noProof="0" dirty="0"/>
              <a:t>Click to edit Master title style</a:t>
            </a:r>
          </a:p>
        </p:txBody>
      </p:sp>
      <p:sp>
        <p:nvSpPr>
          <p:cNvPr id="3" name="Text Placeholder 2"/>
          <p:cNvSpPr>
            <a:spLocks noGrp="1"/>
          </p:cNvSpPr>
          <p:nvPr>
            <p:ph type="body" idx="1"/>
          </p:nvPr>
        </p:nvSpPr>
        <p:spPr>
          <a:xfrm>
            <a:off x="412800" y="2109600"/>
            <a:ext cx="11323200" cy="4071600"/>
          </a:xfrm>
          <a:prstGeom prst="rect">
            <a:avLst/>
          </a:prstGeom>
        </p:spPr>
        <p:txBody>
          <a:bodyPr vert="horz" lIns="360000" tIns="45720" rIns="91440" bIns="45720" rtlCol="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grpSp>
        <p:nvGrpSpPr>
          <p:cNvPr id="7" name="Group 4"/>
          <p:cNvGrpSpPr>
            <a:grpSpLocks/>
          </p:cNvGrpSpPr>
          <p:nvPr/>
        </p:nvGrpSpPr>
        <p:grpSpPr bwMode="auto">
          <a:xfrm>
            <a:off x="431800" y="755650"/>
            <a:ext cx="11328400" cy="1017588"/>
            <a:chOff x="204" y="476"/>
            <a:chExt cx="5352" cy="641"/>
          </a:xfrm>
        </p:grpSpPr>
        <p:grpSp>
          <p:nvGrpSpPr>
            <p:cNvPr id="8" name="Group 5"/>
            <p:cNvGrpSpPr>
              <a:grpSpLocks/>
            </p:cNvGrpSpPr>
            <p:nvPr userDrawn="1"/>
          </p:nvGrpSpPr>
          <p:grpSpPr bwMode="auto">
            <a:xfrm>
              <a:off x="204" y="476"/>
              <a:ext cx="5352" cy="51"/>
              <a:chOff x="204" y="476"/>
              <a:chExt cx="5352" cy="51"/>
            </a:xfrm>
          </p:grpSpPr>
          <p:sp>
            <p:nvSpPr>
              <p:cNvPr id="10" name="Line 6"/>
              <p:cNvSpPr>
                <a:spLocks noChangeShapeType="1"/>
              </p:cNvSpPr>
              <p:nvPr userDrawn="1"/>
            </p:nvSpPr>
            <p:spPr bwMode="auto">
              <a:xfrm>
                <a:off x="204" y="476"/>
                <a:ext cx="5352" cy="0"/>
              </a:xfrm>
              <a:prstGeom prst="line">
                <a:avLst/>
              </a:prstGeom>
              <a:noFill/>
              <a:ln w="635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sz="1800" dirty="0"/>
              </a:p>
            </p:txBody>
          </p:sp>
          <p:sp>
            <p:nvSpPr>
              <p:cNvPr id="11" name="Line 7"/>
              <p:cNvSpPr>
                <a:spLocks noChangeShapeType="1"/>
              </p:cNvSpPr>
              <p:nvPr userDrawn="1"/>
            </p:nvSpPr>
            <p:spPr bwMode="auto">
              <a:xfrm>
                <a:off x="204" y="527"/>
                <a:ext cx="5352" cy="0"/>
              </a:xfrm>
              <a:prstGeom prst="line">
                <a:avLst/>
              </a:prstGeom>
              <a:noFill/>
              <a:ln w="762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sz="1800" dirty="0"/>
              </a:p>
            </p:txBody>
          </p:sp>
        </p:grpSp>
        <p:sp>
          <p:nvSpPr>
            <p:cNvPr id="9" name="Line 8"/>
            <p:cNvSpPr>
              <a:spLocks noChangeShapeType="1"/>
            </p:cNvSpPr>
            <p:nvPr userDrawn="1"/>
          </p:nvSpPr>
          <p:spPr bwMode="auto">
            <a:xfrm>
              <a:off x="204" y="1117"/>
              <a:ext cx="5352" cy="0"/>
            </a:xfrm>
            <a:prstGeom prst="line">
              <a:avLst/>
            </a:prstGeom>
            <a:noFill/>
            <a:ln w="63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sz="1800" dirty="0"/>
            </a:p>
          </p:txBody>
        </p:sp>
      </p:grpSp>
      <p:sp>
        <p:nvSpPr>
          <p:cNvPr id="34" name="TextBox 33"/>
          <p:cNvSpPr txBox="1"/>
          <p:nvPr userDrawn="1"/>
        </p:nvSpPr>
        <p:spPr>
          <a:xfrm>
            <a:off x="8529600" y="6246000"/>
            <a:ext cx="3230400" cy="475200"/>
          </a:xfrm>
          <a:prstGeom prst="rect">
            <a:avLst/>
          </a:prstGeom>
          <a:noFill/>
          <a:ln>
            <a:noFill/>
          </a:ln>
        </p:spPr>
        <p:txBody>
          <a:bodyPr wrap="square" rtlCol="0">
            <a:noAutofit/>
          </a:bodyPr>
          <a:lstStyle/>
          <a:p>
            <a:pPr algn="r"/>
            <a:fld id="{4AF128E2-2701-4D68-A416-2CE5FC2DF8FF}" type="slidenum">
              <a:rPr lang="en-GB" sz="1000" smtClean="0"/>
              <a:t>‹#›</a:t>
            </a:fld>
            <a:endParaRPr lang="en-GB" sz="1000" dirty="0"/>
          </a:p>
        </p:txBody>
      </p:sp>
      <p:pic>
        <p:nvPicPr>
          <p:cNvPr id="5" name="Picture 4">
            <a:extLst>
              <a:ext uri="{FF2B5EF4-FFF2-40B4-BE49-F238E27FC236}">
                <a16:creationId xmlns:a16="http://schemas.microsoft.com/office/drawing/2014/main" id="{E6A1594C-89CE-4BEF-8E91-C0130410FC8F}"/>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57200" y="457200"/>
            <a:ext cx="1014984" cy="164592"/>
          </a:xfrm>
          <a:prstGeom prst="rect">
            <a:avLst/>
          </a:prstGeom>
        </p:spPr>
      </p:pic>
    </p:spTree>
    <p:extLst>
      <p:ext uri="{BB962C8B-B14F-4D97-AF65-F5344CB8AC3E}">
        <p14:creationId xmlns:p14="http://schemas.microsoft.com/office/powerpoint/2010/main" val="392939185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Lst>
  <p:hf sldNum="0" hdr="0" ftr="0" dt="0"/>
  <p:txStyles>
    <p:titleStyle>
      <a:lvl1pPr marL="0" indent="0"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p:titleStyle>
    <p:bodyStyle>
      <a:lvl1pPr marL="0" indent="0" algn="l" defTabSz="914400" rtl="0" eaLnBrk="1" latinLnBrk="0" hangingPunct="1">
        <a:lnSpc>
          <a:spcPct val="100000"/>
        </a:lnSpc>
        <a:spcBef>
          <a:spcPts val="0"/>
        </a:spcBef>
        <a:spcAft>
          <a:spcPts val="1200"/>
        </a:spcAft>
        <a:buClr>
          <a:schemeClr val="tx1"/>
        </a:buClr>
        <a:buFont typeface="Arial" pitchFamily="34" charset="0"/>
        <a:buNone/>
        <a:defRPr sz="2000" kern="1200">
          <a:solidFill>
            <a:schemeClr val="tx1"/>
          </a:solidFill>
          <a:latin typeface="Arial" pitchFamily="34" charset="0"/>
          <a:ea typeface="+mn-ea"/>
          <a:cs typeface="Arial" pitchFamily="34" charset="0"/>
        </a:defRPr>
      </a:lvl1pPr>
      <a:lvl2pPr marL="269875" indent="-269875" algn="l" defTabSz="914400" rtl="0" eaLnBrk="1" latinLnBrk="0" hangingPunct="1">
        <a:lnSpc>
          <a:spcPct val="100000"/>
        </a:lnSpc>
        <a:spcBef>
          <a:spcPts val="0"/>
        </a:spcBef>
        <a:spcAft>
          <a:spcPts val="1200"/>
        </a:spcAft>
        <a:buClr>
          <a:schemeClr val="tx1"/>
        </a:buClr>
        <a:buFont typeface="TradeGothic" pitchFamily="2" charset="0"/>
        <a:buChar char="&gt;"/>
        <a:defRPr sz="2000" kern="1200">
          <a:solidFill>
            <a:schemeClr val="tx1"/>
          </a:solidFill>
          <a:latin typeface="Arial" pitchFamily="34" charset="0"/>
          <a:ea typeface="+mn-ea"/>
          <a:cs typeface="Arial" pitchFamily="34" charset="0"/>
        </a:defRPr>
      </a:lvl2pPr>
      <a:lvl3pPr marL="539750" indent="-269875" algn="l" defTabSz="914400" rtl="0" eaLnBrk="1" latinLnBrk="0" hangingPunct="1">
        <a:lnSpc>
          <a:spcPct val="100000"/>
        </a:lnSpc>
        <a:spcBef>
          <a:spcPts val="0"/>
        </a:spcBef>
        <a:spcAft>
          <a:spcPts val="1200"/>
        </a:spcAft>
        <a:buClr>
          <a:schemeClr val="tx1"/>
        </a:buClr>
        <a:buFont typeface="TradeGothic" pitchFamily="2" charset="0"/>
        <a:buChar char="&gt;"/>
        <a:defRPr sz="2000" kern="1200">
          <a:solidFill>
            <a:schemeClr val="tx1"/>
          </a:solidFill>
          <a:latin typeface="Arial" pitchFamily="34" charset="0"/>
          <a:ea typeface="+mn-ea"/>
          <a:cs typeface="Arial" pitchFamily="34" charset="0"/>
        </a:defRPr>
      </a:lvl3pPr>
      <a:lvl4pPr marL="810000" indent="-270000" algn="l" defTabSz="914400" rtl="0" eaLnBrk="1" latinLnBrk="0" hangingPunct="1">
        <a:lnSpc>
          <a:spcPct val="100000"/>
        </a:lnSpc>
        <a:spcBef>
          <a:spcPts val="0"/>
        </a:spcBef>
        <a:spcAft>
          <a:spcPts val="1200"/>
        </a:spcAft>
        <a:buClr>
          <a:schemeClr val="tx1"/>
        </a:buClr>
        <a:buFont typeface="TradeGothic" pitchFamily="2" charset="0"/>
        <a:buChar char="&gt;"/>
        <a:defRPr sz="2000" kern="1200">
          <a:solidFill>
            <a:schemeClr val="tx1"/>
          </a:solidFill>
          <a:latin typeface="Arial" pitchFamily="34" charset="0"/>
          <a:ea typeface="+mn-ea"/>
          <a:cs typeface="Arial" pitchFamily="34" charset="0"/>
        </a:defRPr>
      </a:lvl4pPr>
      <a:lvl5pPr marL="1080000" indent="-269875" algn="l" defTabSz="914400" rtl="0" eaLnBrk="1" latinLnBrk="0" hangingPunct="1">
        <a:lnSpc>
          <a:spcPct val="100000"/>
        </a:lnSpc>
        <a:spcBef>
          <a:spcPts val="0"/>
        </a:spcBef>
        <a:spcAft>
          <a:spcPts val="1200"/>
        </a:spcAft>
        <a:buClr>
          <a:schemeClr val="tx1"/>
        </a:buClr>
        <a:buFont typeface="TradeGothic" pitchFamily="2" charset="0"/>
        <a:buChar char="&gt;"/>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dirty="0"/>
              <a:t>Российское поручительство или английская гарантия: </a:t>
            </a:r>
            <a:br>
              <a:rPr lang="ru-RU" dirty="0"/>
            </a:br>
            <a:r>
              <a:rPr lang="ru-RU" dirty="0"/>
              <a:t>что выбрать кредитору? </a:t>
            </a:r>
            <a:endParaRPr lang="en-GB" dirty="0">
              <a:solidFill>
                <a:schemeClr val="tx2"/>
              </a:solidFill>
            </a:endParaRPr>
          </a:p>
        </p:txBody>
      </p:sp>
      <p:sp>
        <p:nvSpPr>
          <p:cNvPr id="3" name="Subtitle 2"/>
          <p:cNvSpPr>
            <a:spLocks noGrp="1"/>
          </p:cNvSpPr>
          <p:nvPr>
            <p:ph type="subTitle" idx="1"/>
          </p:nvPr>
        </p:nvSpPr>
        <p:spPr/>
        <p:txBody>
          <a:bodyPr/>
          <a:lstStyle/>
          <a:p>
            <a:r>
              <a:rPr lang="ru-RU" dirty="0">
                <a:solidFill>
                  <a:srgbClr val="000000"/>
                </a:solidFill>
              </a:rPr>
              <a:t>Юлия Воскобойникова</a:t>
            </a:r>
            <a:endParaRPr lang="en-GB" dirty="0"/>
          </a:p>
          <a:p>
            <a:r>
              <a:rPr lang="ru-RU" dirty="0">
                <a:solidFill>
                  <a:srgbClr val="000000"/>
                </a:solidFill>
              </a:rPr>
              <a:t>Советник </a:t>
            </a:r>
            <a:r>
              <a:rPr lang="ru-RU" dirty="0" err="1">
                <a:solidFill>
                  <a:srgbClr val="000000"/>
                </a:solidFill>
              </a:rPr>
              <a:t>Линклейтерз</a:t>
            </a:r>
            <a:r>
              <a:rPr lang="ru-RU" dirty="0">
                <a:solidFill>
                  <a:srgbClr val="000000"/>
                </a:solidFill>
              </a:rPr>
              <a:t> СНГ</a:t>
            </a:r>
            <a:endParaRPr lang="en-GB" dirty="0"/>
          </a:p>
          <a:p>
            <a:endParaRPr lang="en-GB" dirty="0"/>
          </a:p>
          <a:p>
            <a:r>
              <a:rPr lang="en-GB" dirty="0"/>
              <a:t>22 </a:t>
            </a:r>
            <a:r>
              <a:rPr lang="ru-RU" dirty="0"/>
              <a:t>мая</a:t>
            </a:r>
            <a:r>
              <a:rPr lang="en-GB" dirty="0"/>
              <a:t> 2019</a:t>
            </a:r>
          </a:p>
          <a:p>
            <a:endParaRPr lang="en-GB" dirty="0"/>
          </a:p>
          <a:p>
            <a:endParaRPr lang="en-GB" dirty="0"/>
          </a:p>
        </p:txBody>
      </p:sp>
      <p:sp>
        <p:nvSpPr>
          <p:cNvPr id="5" name="AutoShape 4" descr=" "/>
          <p:cNvSpPr>
            <a:spLocks noChangeAspect="1" noChangeArrowheads="1"/>
          </p:cNvSpPr>
          <p:nvPr/>
        </p:nvSpPr>
        <p:spPr bwMode="auto">
          <a:xfrm>
            <a:off x="1587502" y="-982663"/>
            <a:ext cx="2047875" cy="2057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solidFill>
                <a:srgbClr val="000000"/>
              </a:solidFill>
              <a:latin typeface="Arial"/>
              <a:cs typeface="Arial"/>
            </a:endParaRPr>
          </a:p>
        </p:txBody>
      </p:sp>
      <p:pic>
        <p:nvPicPr>
          <p:cNvPr id="8" name="Group 16">
            <a:extLst>
              <a:ext uri="{FF2B5EF4-FFF2-40B4-BE49-F238E27FC236}">
                <a16:creationId xmlns:a16="http://schemas.microsoft.com/office/drawing/2014/main" id="{60654160-6DD6-49F7-8139-20F0C1D6EC25}"/>
              </a:ext>
            </a:extLst>
          </p:cNvPr>
          <p:cNvPicPr>
            <a:picLocks noChangeArrowheads="1"/>
          </p:cNvPicPr>
          <p:nvPr/>
        </p:nvPicPr>
        <p:blipFill>
          <a:blip r:embed="rId3">
            <a:extLst>
              <a:ext uri="{28A0092B-C50C-407E-A947-70E740481C1C}">
                <a14:useLocalDpi xmlns:a14="http://schemas.microsoft.com/office/drawing/2010/main" val="0"/>
              </a:ext>
            </a:extLst>
          </a:blip>
          <a:stretch>
            <a:fillRect/>
          </a:stretch>
        </p:blipFill>
        <p:spPr>
          <a:xfrm>
            <a:off x="695400" y="4365104"/>
            <a:ext cx="8568920" cy="226695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11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ru-RU" dirty="0"/>
              <a:t>Реформа поручительства: плюсы </a:t>
            </a:r>
            <a:endParaRPr lang="en-GB" dirty="0"/>
          </a:p>
        </p:txBody>
      </p:sp>
      <p:sp>
        <p:nvSpPr>
          <p:cNvPr id="14" name="Text Placeholder 13"/>
          <p:cNvSpPr>
            <a:spLocks noGrp="1"/>
          </p:cNvSpPr>
          <p:nvPr>
            <p:ph sz="quarter" idx="11"/>
          </p:nvPr>
        </p:nvSpPr>
        <p:spPr/>
        <p:txBody>
          <a:bodyPr/>
          <a:lstStyle/>
          <a:p>
            <a:pPr lvl="1">
              <a:spcBef>
                <a:spcPts val="1200"/>
              </a:spcBef>
              <a:buClr>
                <a:schemeClr val="tx1"/>
              </a:buClr>
              <a:buFont typeface="Wingdings" panose="05000000000000000000" pitchFamily="2" charset="2"/>
              <a:buChar char="§"/>
            </a:pPr>
            <a:endParaRPr lang="ru-RU" dirty="0"/>
          </a:p>
          <a:p>
            <a:pPr marL="342900" lvl="1" indent="-342900">
              <a:spcBef>
                <a:spcPts val="600"/>
              </a:spcBef>
              <a:buFont typeface="Arial" panose="020B0604020202020204" pitchFamily="34" charset="0"/>
              <a:buChar char="•"/>
            </a:pPr>
            <a:r>
              <a:rPr lang="ru-RU" dirty="0"/>
              <a:t>Менее жесткие требования</a:t>
            </a:r>
            <a:r>
              <a:rPr lang="en-GB" dirty="0"/>
              <a:t> </a:t>
            </a:r>
            <a:r>
              <a:rPr lang="ru-RU" dirty="0"/>
              <a:t>к описанию обеспечиваемых</a:t>
            </a:r>
            <a:r>
              <a:rPr lang="en-GB" dirty="0"/>
              <a:t> </a:t>
            </a:r>
            <a:r>
              <a:rPr lang="ru-RU" dirty="0"/>
              <a:t>обязательств</a:t>
            </a:r>
          </a:p>
          <a:p>
            <a:pPr marL="342900" lvl="1" indent="-342900">
              <a:spcBef>
                <a:spcPts val="600"/>
              </a:spcBef>
              <a:buFont typeface="Arial" panose="020B0604020202020204" pitchFamily="34" charset="0"/>
              <a:buChar char="•"/>
            </a:pPr>
            <a:r>
              <a:rPr lang="ru-RU" dirty="0"/>
              <a:t>Изменение обеспечиваемых обязательств не убивает поручительство </a:t>
            </a:r>
          </a:p>
          <a:p>
            <a:pPr marL="342900" lvl="1" indent="-342900">
              <a:spcBef>
                <a:spcPts val="600"/>
              </a:spcBef>
              <a:buFont typeface="Arial" panose="020B0604020202020204" pitchFamily="34" charset="0"/>
              <a:buChar char="•"/>
            </a:pPr>
            <a:r>
              <a:rPr lang="ru-RU" dirty="0"/>
              <a:t>Поручитель «</a:t>
            </a:r>
            <a:r>
              <a:rPr lang="ru-RU" dirty="0" err="1"/>
              <a:t>субординирован</a:t>
            </a:r>
            <a:r>
              <a:rPr lang="ru-RU" dirty="0"/>
              <a:t>» по отношению к основному кредитору</a:t>
            </a:r>
            <a:endParaRPr lang="en-GB" dirty="0"/>
          </a:p>
          <a:p>
            <a:r>
              <a:rPr lang="ru-RU" dirty="0"/>
              <a:t> </a:t>
            </a:r>
            <a:endParaRPr lang="en-GB" dirty="0"/>
          </a:p>
        </p:txBody>
      </p:sp>
    </p:spTree>
    <p:extLst>
      <p:ext uri="{BB962C8B-B14F-4D97-AF65-F5344CB8AC3E}">
        <p14:creationId xmlns:p14="http://schemas.microsoft.com/office/powerpoint/2010/main" val="3813571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5D1A-DCA1-4729-92D4-FD56D1F422A5}"/>
              </a:ext>
            </a:extLst>
          </p:cNvPr>
          <p:cNvSpPr>
            <a:spLocks noGrp="1"/>
          </p:cNvSpPr>
          <p:nvPr>
            <p:ph type="title"/>
          </p:nvPr>
        </p:nvSpPr>
        <p:spPr/>
        <p:txBody>
          <a:bodyPr>
            <a:normAutofit/>
          </a:bodyPr>
          <a:lstStyle/>
          <a:p>
            <a:r>
              <a:rPr lang="ru-RU" dirty="0"/>
              <a:t>Реформа поручительства: минусы</a:t>
            </a:r>
            <a:endParaRPr lang="en-GB" dirty="0"/>
          </a:p>
        </p:txBody>
      </p:sp>
      <p:sp>
        <p:nvSpPr>
          <p:cNvPr id="3" name="Content Placeholder 2">
            <a:extLst>
              <a:ext uri="{FF2B5EF4-FFF2-40B4-BE49-F238E27FC236}">
                <a16:creationId xmlns:a16="http://schemas.microsoft.com/office/drawing/2014/main" id="{1E29802D-A167-48E8-9946-8D308EEE9DB9}"/>
              </a:ext>
            </a:extLst>
          </p:cNvPr>
          <p:cNvSpPr>
            <a:spLocks noGrp="1"/>
          </p:cNvSpPr>
          <p:nvPr>
            <p:ph sz="quarter" idx="11"/>
          </p:nvPr>
        </p:nvSpPr>
        <p:spPr/>
        <p:txBody>
          <a:bodyPr/>
          <a:lstStyle/>
          <a:p>
            <a:pPr marL="285750" indent="-285750">
              <a:buFont typeface="Wingdings" panose="05000000000000000000" pitchFamily="2" charset="2"/>
              <a:buChar char="v"/>
            </a:pPr>
            <a:endParaRPr lang="ru-RU" dirty="0"/>
          </a:p>
          <a:p>
            <a:pPr marL="342900" lvl="1" indent="-342900">
              <a:spcBef>
                <a:spcPts val="600"/>
              </a:spcBef>
              <a:buFont typeface="Arial" panose="020B0604020202020204" pitchFamily="34" charset="0"/>
              <a:buChar char="•"/>
            </a:pPr>
            <a:r>
              <a:rPr lang="ru-RU" dirty="0"/>
              <a:t>Поручительство – по-прежнему дополнительное обязательство</a:t>
            </a:r>
          </a:p>
          <a:p>
            <a:pPr marL="342900" lvl="1" indent="-342900">
              <a:spcBef>
                <a:spcPts val="600"/>
              </a:spcBef>
              <a:buFont typeface="Arial" panose="020B0604020202020204" pitchFamily="34" charset="0"/>
              <a:buChar char="•"/>
            </a:pPr>
            <a:r>
              <a:rPr lang="ru-RU" dirty="0"/>
              <a:t>Нельзя запретить поручителю оспаривать кредитный договор</a:t>
            </a:r>
          </a:p>
          <a:p>
            <a:pPr marL="342900" lvl="1" indent="-342900">
              <a:spcBef>
                <a:spcPts val="600"/>
              </a:spcBef>
              <a:buFont typeface="Arial" panose="020B0604020202020204" pitchFamily="34" charset="0"/>
              <a:buChar char="•"/>
            </a:pPr>
            <a:r>
              <a:rPr lang="ru-RU" dirty="0"/>
              <a:t>Поручитель не заплатит, пока есть основания для </a:t>
            </a:r>
            <a:r>
              <a:rPr lang="ru-RU" dirty="0" err="1"/>
              <a:t>зачета</a:t>
            </a:r>
            <a:r>
              <a:rPr lang="ru-RU" dirty="0"/>
              <a:t> между кредитором и </a:t>
            </a:r>
            <a:r>
              <a:rPr lang="ru-RU" dirty="0" err="1"/>
              <a:t>заемщиком</a:t>
            </a:r>
            <a:endParaRPr lang="ru-RU" dirty="0"/>
          </a:p>
          <a:p>
            <a:pPr marL="342900" lvl="1" indent="-342900">
              <a:spcBef>
                <a:spcPts val="600"/>
              </a:spcBef>
              <a:buFont typeface="Arial" panose="020B0604020202020204" pitchFamily="34" charset="0"/>
              <a:buChar char="•"/>
            </a:pPr>
            <a:r>
              <a:rPr lang="ru-RU" dirty="0"/>
              <a:t>Сумма поручительства уменьшится, если кредитор снимет залог или ухудшит условия залога</a:t>
            </a:r>
          </a:p>
          <a:p>
            <a:endParaRPr lang="en-GB" dirty="0"/>
          </a:p>
        </p:txBody>
      </p:sp>
    </p:spTree>
    <p:extLst>
      <p:ext uri="{BB962C8B-B14F-4D97-AF65-F5344CB8AC3E}">
        <p14:creationId xmlns:p14="http://schemas.microsoft.com/office/powerpoint/2010/main" val="1537459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39878-A27D-417E-A326-47AA152D8577}"/>
              </a:ext>
            </a:extLst>
          </p:cNvPr>
          <p:cNvSpPr>
            <a:spLocks noGrp="1"/>
          </p:cNvSpPr>
          <p:nvPr>
            <p:ph type="title"/>
          </p:nvPr>
        </p:nvSpPr>
        <p:spPr/>
        <p:txBody>
          <a:bodyPr>
            <a:normAutofit/>
          </a:bodyPr>
          <a:lstStyle/>
          <a:p>
            <a:r>
              <a:rPr lang="ru-RU" dirty="0"/>
              <a:t>Английская гарантия</a:t>
            </a:r>
            <a:endParaRPr lang="en-GB" dirty="0"/>
          </a:p>
        </p:txBody>
      </p:sp>
      <p:sp>
        <p:nvSpPr>
          <p:cNvPr id="3" name="Content Placeholder 2">
            <a:extLst>
              <a:ext uri="{FF2B5EF4-FFF2-40B4-BE49-F238E27FC236}">
                <a16:creationId xmlns:a16="http://schemas.microsoft.com/office/drawing/2014/main" id="{5E56EE3D-D855-462A-A97B-5EF6B0510E5D}"/>
              </a:ext>
            </a:extLst>
          </p:cNvPr>
          <p:cNvSpPr>
            <a:spLocks noGrp="1"/>
          </p:cNvSpPr>
          <p:nvPr>
            <p:ph sz="quarter" idx="11"/>
          </p:nvPr>
        </p:nvSpPr>
        <p:spPr/>
        <p:txBody>
          <a:bodyPr>
            <a:normAutofit/>
          </a:bodyPr>
          <a:lstStyle/>
          <a:p>
            <a:endParaRPr lang="en-GB" dirty="0"/>
          </a:p>
          <a:p>
            <a:pPr marL="342900" lvl="1" indent="-342900">
              <a:buFont typeface="Arial" panose="020B0604020202020204" pitchFamily="34" charset="0"/>
              <a:buChar char="•"/>
            </a:pPr>
            <a:r>
              <a:rPr lang="ru-RU" dirty="0"/>
              <a:t>Гаранты – «Любимчики английских Судей»</a:t>
            </a:r>
          </a:p>
          <a:p>
            <a:pPr marL="357188" indent="-90488"/>
            <a:r>
              <a:rPr lang="ru-RU" dirty="0"/>
              <a:t>	</a:t>
            </a:r>
            <a:r>
              <a:rPr lang="en-GB" dirty="0"/>
              <a:t>Guarantors – “The Darlings of the English Courts”</a:t>
            </a:r>
          </a:p>
          <a:p>
            <a:pPr marL="285750" indent="-285750">
              <a:buFont typeface="Arial" panose="020B0604020202020204" pitchFamily="34" charset="0"/>
              <a:buChar char="•"/>
            </a:pPr>
            <a:endParaRPr lang="en-GB" sz="1600" dirty="0"/>
          </a:p>
          <a:p>
            <a:pPr marL="342900" lvl="1" indent="-342900">
              <a:buFont typeface="Arial" panose="020B0604020202020204" pitchFamily="34" charset="0"/>
              <a:buChar char="•"/>
            </a:pPr>
            <a:r>
              <a:rPr lang="en-GB" dirty="0"/>
              <a:t>Contra </a:t>
            </a:r>
            <a:r>
              <a:rPr lang="en-GB" dirty="0" err="1"/>
              <a:t>Proferentem</a:t>
            </a:r>
            <a:endParaRPr lang="en-GB" dirty="0"/>
          </a:p>
          <a:p>
            <a:pPr marL="357188" indent="-90488"/>
            <a:r>
              <a:rPr lang="ru-RU" dirty="0"/>
              <a:t>	Условия английской гарантии трактуются в пользу </a:t>
            </a:r>
            <a:br>
              <a:rPr lang="en-GB" dirty="0"/>
            </a:br>
            <a:r>
              <a:rPr lang="ru-RU" dirty="0"/>
              <a:t>гаранта и против бенефициара</a:t>
            </a:r>
          </a:p>
          <a:p>
            <a:endParaRPr lang="en-GB" dirty="0"/>
          </a:p>
        </p:txBody>
      </p:sp>
      <p:pic>
        <p:nvPicPr>
          <p:cNvPr id="7" name="Picture 6">
            <a:extLst>
              <a:ext uri="{FF2B5EF4-FFF2-40B4-BE49-F238E27FC236}">
                <a16:creationId xmlns:a16="http://schemas.microsoft.com/office/drawing/2014/main" id="{7461780B-A56F-4A1E-B7B3-10E91572D3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3453" y="2924944"/>
            <a:ext cx="4362547" cy="3272728"/>
          </a:xfrm>
          <a:prstGeom prst="rect">
            <a:avLst/>
          </a:prstGeom>
        </p:spPr>
      </p:pic>
    </p:spTree>
    <p:extLst>
      <p:ext uri="{BB962C8B-B14F-4D97-AF65-F5344CB8AC3E}">
        <p14:creationId xmlns:p14="http://schemas.microsoft.com/office/powerpoint/2010/main" val="391231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CF7F-0B55-49F8-AE18-90CF40259397}"/>
              </a:ext>
            </a:extLst>
          </p:cNvPr>
          <p:cNvSpPr>
            <a:spLocks noGrp="1"/>
          </p:cNvSpPr>
          <p:nvPr>
            <p:ph type="title"/>
          </p:nvPr>
        </p:nvSpPr>
        <p:spPr>
          <a:xfrm>
            <a:off x="435021" y="836712"/>
            <a:ext cx="11323200" cy="856800"/>
          </a:xfrm>
        </p:spPr>
        <p:txBody>
          <a:bodyPr>
            <a:normAutofit/>
          </a:bodyPr>
          <a:lstStyle/>
          <a:p>
            <a:r>
              <a:rPr lang="ru-RU" dirty="0"/>
              <a:t>Хрупкость английской гарантии</a:t>
            </a:r>
            <a:endParaRPr lang="en-GB" dirty="0"/>
          </a:p>
        </p:txBody>
      </p:sp>
      <p:sp>
        <p:nvSpPr>
          <p:cNvPr id="3" name="Content Placeholder 2">
            <a:extLst>
              <a:ext uri="{FF2B5EF4-FFF2-40B4-BE49-F238E27FC236}">
                <a16:creationId xmlns:a16="http://schemas.microsoft.com/office/drawing/2014/main" id="{490162C6-7554-43BA-8561-269AD4F4B255}"/>
              </a:ext>
            </a:extLst>
          </p:cNvPr>
          <p:cNvSpPr>
            <a:spLocks noGrp="1"/>
          </p:cNvSpPr>
          <p:nvPr>
            <p:ph sz="quarter" idx="11"/>
          </p:nvPr>
        </p:nvSpPr>
        <p:spPr/>
        <p:txBody>
          <a:bodyPr>
            <a:normAutofit/>
          </a:bodyPr>
          <a:lstStyle/>
          <a:p>
            <a:pPr>
              <a:spcBef>
                <a:spcPts val="600"/>
              </a:spcBef>
            </a:pPr>
            <a:r>
              <a:rPr lang="ru-RU" dirty="0"/>
              <a:t>Какие действия могут привести к недействительности гарантии?</a:t>
            </a:r>
          </a:p>
          <a:p>
            <a:pPr marL="882650" lvl="2" indent="-342900">
              <a:spcBef>
                <a:spcPts val="600"/>
              </a:spcBef>
              <a:buFont typeface="Arial" panose="020B0604020202020204" pitchFamily="34" charset="0"/>
              <a:buChar char="•"/>
            </a:pPr>
            <a:r>
              <a:rPr lang="ru-RU"/>
              <a:t>Отсрочка платежа</a:t>
            </a:r>
            <a:endParaRPr lang="en-US" dirty="0"/>
          </a:p>
          <a:p>
            <a:pPr marL="882650" lvl="2" indent="-342900">
              <a:spcBef>
                <a:spcPts val="600"/>
              </a:spcBef>
              <a:buFont typeface="Arial" panose="020B0604020202020204" pitchFamily="34" charset="0"/>
              <a:buChar char="•"/>
            </a:pPr>
            <a:r>
              <a:rPr lang="ru-RU" dirty="0"/>
              <a:t>Уменьшение обязательств заемщика</a:t>
            </a:r>
            <a:endParaRPr lang="en-US" dirty="0"/>
          </a:p>
          <a:p>
            <a:pPr marL="882650" lvl="2" indent="-342900">
              <a:spcBef>
                <a:spcPts val="600"/>
              </a:spcBef>
              <a:buFont typeface="Arial" panose="020B0604020202020204" pitchFamily="34" charset="0"/>
              <a:buChar char="•"/>
            </a:pPr>
            <a:r>
              <a:rPr lang="ru-RU" dirty="0"/>
              <a:t>Освобождение других гарантов от обязательств</a:t>
            </a:r>
            <a:endParaRPr lang="en-US" dirty="0"/>
          </a:p>
          <a:p>
            <a:pPr marL="882650" lvl="2" indent="-342900">
              <a:spcBef>
                <a:spcPts val="600"/>
              </a:spcBef>
              <a:buFont typeface="Arial" panose="020B0604020202020204" pitchFamily="34" charset="0"/>
              <a:buChar char="•"/>
            </a:pPr>
            <a:r>
              <a:rPr lang="ru-RU" dirty="0"/>
              <a:t>Любые изменения условий кредитного договора, кроме тех, которые «выгодны» гаранту</a:t>
            </a:r>
          </a:p>
          <a:p>
            <a:endParaRPr lang="en-GB" dirty="0"/>
          </a:p>
        </p:txBody>
      </p:sp>
    </p:spTree>
    <p:extLst>
      <p:ext uri="{BB962C8B-B14F-4D97-AF65-F5344CB8AC3E}">
        <p14:creationId xmlns:p14="http://schemas.microsoft.com/office/powerpoint/2010/main" val="823685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7C48-2D04-4328-A2F8-FA6B6709EA79}"/>
              </a:ext>
            </a:extLst>
          </p:cNvPr>
          <p:cNvSpPr>
            <a:spLocks noGrp="1"/>
          </p:cNvSpPr>
          <p:nvPr>
            <p:ph type="title"/>
          </p:nvPr>
        </p:nvSpPr>
        <p:spPr/>
        <p:txBody>
          <a:bodyPr/>
          <a:lstStyle/>
          <a:p>
            <a:r>
              <a:rPr lang="en-US" dirty="0" err="1"/>
              <a:t>Triodos</a:t>
            </a:r>
            <a:endParaRPr lang="en-GB" dirty="0"/>
          </a:p>
        </p:txBody>
      </p:sp>
      <p:sp>
        <p:nvSpPr>
          <p:cNvPr id="3" name="Content Placeholder 2">
            <a:extLst>
              <a:ext uri="{FF2B5EF4-FFF2-40B4-BE49-F238E27FC236}">
                <a16:creationId xmlns:a16="http://schemas.microsoft.com/office/drawing/2014/main" id="{07B30363-E518-4022-B033-85B66C7B513E}"/>
              </a:ext>
            </a:extLst>
          </p:cNvPr>
          <p:cNvSpPr>
            <a:spLocks noGrp="1"/>
          </p:cNvSpPr>
          <p:nvPr>
            <p:ph sz="quarter" idx="11"/>
          </p:nvPr>
        </p:nvSpPr>
        <p:spPr/>
        <p:txBody>
          <a:bodyPr>
            <a:normAutofit/>
          </a:bodyPr>
          <a:lstStyle/>
          <a:p>
            <a:pPr marL="342900" indent="-342900">
              <a:buFont typeface="Arial" panose="020B0604020202020204" pitchFamily="34" charset="0"/>
              <a:buChar char="•"/>
            </a:pPr>
            <a:r>
              <a:rPr lang="ru-RU" dirty="0"/>
              <a:t>Известное английское судебное дело: </a:t>
            </a:r>
            <a:r>
              <a:rPr lang="en-GB" dirty="0" err="1">
                <a:solidFill>
                  <a:schemeClr val="tx2"/>
                </a:solidFill>
              </a:rPr>
              <a:t>Triodos</a:t>
            </a:r>
            <a:r>
              <a:rPr lang="en-GB" dirty="0">
                <a:solidFill>
                  <a:schemeClr val="tx2"/>
                </a:solidFill>
              </a:rPr>
              <a:t> Bank NV vs. Dobbs </a:t>
            </a:r>
            <a:r>
              <a:rPr lang="en-GB" dirty="0"/>
              <a:t>[2005]</a:t>
            </a:r>
          </a:p>
          <a:p>
            <a:pPr marL="342900" indent="-342900">
              <a:buFont typeface="Arial" panose="020B0604020202020204" pitchFamily="34" charset="0"/>
              <a:buChar char="•"/>
            </a:pPr>
            <a:r>
              <a:rPr lang="ru-RU" dirty="0"/>
              <a:t>Г-н </a:t>
            </a:r>
            <a:r>
              <a:rPr lang="ru-RU" dirty="0" err="1"/>
              <a:t>Доббс</a:t>
            </a:r>
            <a:r>
              <a:rPr lang="ru-RU" dirty="0"/>
              <a:t> был директором и акционером компании, которая заняла £900,000 у </a:t>
            </a:r>
            <a:r>
              <a:rPr lang="en-GB" dirty="0" err="1"/>
              <a:t>Triodos</a:t>
            </a:r>
            <a:r>
              <a:rPr lang="en-GB" dirty="0"/>
              <a:t> Bank</a:t>
            </a:r>
            <a:endParaRPr lang="ru-RU" dirty="0"/>
          </a:p>
          <a:p>
            <a:pPr marL="342900" indent="-342900">
              <a:buFont typeface="Arial" panose="020B0604020202020204" pitchFamily="34" charset="0"/>
              <a:buChar char="•"/>
            </a:pPr>
            <a:r>
              <a:rPr lang="ru-RU" dirty="0"/>
              <a:t>Г-н </a:t>
            </a:r>
            <a:r>
              <a:rPr lang="ru-RU" dirty="0" err="1"/>
              <a:t>Доббс</a:t>
            </a:r>
            <a:r>
              <a:rPr lang="ru-RU" dirty="0"/>
              <a:t> дал </a:t>
            </a:r>
            <a:r>
              <a:rPr lang="en-GB" dirty="0" err="1"/>
              <a:t>Triodos</a:t>
            </a:r>
            <a:r>
              <a:rPr lang="en-GB" dirty="0"/>
              <a:t> Bank</a:t>
            </a:r>
            <a:r>
              <a:rPr lang="ru-RU" dirty="0"/>
              <a:t> личную гарантию по английскому праву. В договоре гарантии г-н </a:t>
            </a:r>
            <a:r>
              <a:rPr lang="ru-RU" dirty="0" err="1"/>
              <a:t>Доббс</a:t>
            </a:r>
            <a:r>
              <a:rPr lang="ru-RU" dirty="0"/>
              <a:t> согласился на «любые изменения» кредитного соглашения</a:t>
            </a:r>
          </a:p>
          <a:p>
            <a:pPr marL="342900" indent="-342900">
              <a:buFont typeface="Arial" panose="020B0604020202020204" pitchFamily="34" charset="0"/>
              <a:buChar char="•"/>
            </a:pPr>
            <a:r>
              <a:rPr lang="ru-RU" dirty="0"/>
              <a:t>Компания и </a:t>
            </a:r>
            <a:r>
              <a:rPr lang="en-GB" dirty="0" err="1"/>
              <a:t>Triodos</a:t>
            </a:r>
            <a:r>
              <a:rPr lang="en-GB" dirty="0"/>
              <a:t> Bank</a:t>
            </a:r>
            <a:r>
              <a:rPr lang="ru-RU" dirty="0"/>
              <a:t> потом увеличили сумму кредита до £2,600,000 и поменяли цель кредита без дополнительного согласия г-на </a:t>
            </a:r>
            <a:r>
              <a:rPr lang="ru-RU" dirty="0" err="1"/>
              <a:t>Доббса</a:t>
            </a:r>
            <a:endParaRPr lang="ru-RU" dirty="0"/>
          </a:p>
          <a:p>
            <a:pPr marL="342900" indent="-342900">
              <a:buFont typeface="Arial" panose="020B0604020202020204" pitchFamily="34" charset="0"/>
              <a:buChar char="•"/>
            </a:pPr>
            <a:r>
              <a:rPr lang="ru-RU" dirty="0"/>
              <a:t>Когда компания не заплатила, </a:t>
            </a:r>
            <a:r>
              <a:rPr lang="en-GB" dirty="0" err="1"/>
              <a:t>Triodos</a:t>
            </a:r>
            <a:r>
              <a:rPr lang="en-GB" dirty="0"/>
              <a:t> Bank</a:t>
            </a:r>
            <a:r>
              <a:rPr lang="ru-RU" dirty="0"/>
              <a:t> обратился к г-ну </a:t>
            </a:r>
            <a:r>
              <a:rPr lang="ru-RU" dirty="0" err="1"/>
              <a:t>Доббсу</a:t>
            </a:r>
            <a:r>
              <a:rPr lang="ru-RU" dirty="0"/>
              <a:t>, но он сказал, что не имел в виду именно такие изменения!</a:t>
            </a:r>
            <a:endParaRPr lang="en-GB" dirty="0"/>
          </a:p>
          <a:p>
            <a:endParaRPr lang="en-GB" dirty="0"/>
          </a:p>
        </p:txBody>
      </p:sp>
    </p:spTree>
    <p:extLst>
      <p:ext uri="{BB962C8B-B14F-4D97-AF65-F5344CB8AC3E}">
        <p14:creationId xmlns:p14="http://schemas.microsoft.com/office/powerpoint/2010/main" val="646860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0E0E-5B33-47D7-91AC-70A4E39A5B18}"/>
              </a:ext>
            </a:extLst>
          </p:cNvPr>
          <p:cNvSpPr>
            <a:spLocks noGrp="1"/>
          </p:cNvSpPr>
          <p:nvPr>
            <p:ph type="title"/>
          </p:nvPr>
        </p:nvSpPr>
        <p:spPr/>
        <p:txBody>
          <a:bodyPr>
            <a:normAutofit/>
          </a:bodyPr>
          <a:lstStyle/>
          <a:p>
            <a:r>
              <a:rPr lang="en-GB" dirty="0" err="1"/>
              <a:t>Сила</a:t>
            </a:r>
            <a:r>
              <a:rPr lang="en-GB" dirty="0"/>
              <a:t> LMA Guarantee – «</a:t>
            </a:r>
            <a:r>
              <a:rPr lang="en-GB" dirty="0" err="1"/>
              <a:t>три</a:t>
            </a:r>
            <a:r>
              <a:rPr lang="en-GB" dirty="0"/>
              <a:t> </a:t>
            </a:r>
            <a:r>
              <a:rPr lang="en-GB" dirty="0" err="1"/>
              <a:t>головы</a:t>
            </a:r>
            <a:r>
              <a:rPr lang="en-GB" dirty="0"/>
              <a:t>»</a:t>
            </a:r>
          </a:p>
        </p:txBody>
      </p:sp>
      <p:sp>
        <p:nvSpPr>
          <p:cNvPr id="3" name="Content Placeholder 2">
            <a:extLst>
              <a:ext uri="{FF2B5EF4-FFF2-40B4-BE49-F238E27FC236}">
                <a16:creationId xmlns:a16="http://schemas.microsoft.com/office/drawing/2014/main" id="{213172CF-6343-4AB2-8AF5-C8D9138B6D16}"/>
              </a:ext>
            </a:extLst>
          </p:cNvPr>
          <p:cNvSpPr>
            <a:spLocks noGrp="1"/>
          </p:cNvSpPr>
          <p:nvPr>
            <p:ph sz="quarter" idx="11"/>
          </p:nvPr>
        </p:nvSpPr>
        <p:spPr/>
        <p:txBody>
          <a:bodyPr/>
          <a:lstStyle/>
          <a:p>
            <a:pPr marL="342900" indent="-342900">
              <a:spcBef>
                <a:spcPts val="600"/>
              </a:spcBef>
              <a:buFont typeface="Arial" panose="020B0604020202020204" pitchFamily="34" charset="0"/>
              <a:buChar char="•"/>
            </a:pPr>
            <a:r>
              <a:rPr lang="en-GB" b="1" dirty="0"/>
              <a:t>guarantees</a:t>
            </a:r>
            <a:r>
              <a:rPr lang="en-GB" dirty="0"/>
              <a:t> to the Lender </a:t>
            </a:r>
            <a:r>
              <a:rPr lang="en-GB" b="1" dirty="0"/>
              <a:t>punctual performance </a:t>
            </a:r>
            <a:r>
              <a:rPr lang="en-GB" dirty="0"/>
              <a:t>by the Borrower of all the Borrower's obligations </a:t>
            </a:r>
            <a:endParaRPr lang="ru-RU" dirty="0"/>
          </a:p>
          <a:p>
            <a:pPr marL="342900" indent="-342900">
              <a:spcBef>
                <a:spcPts val="600"/>
              </a:spcBef>
              <a:buFont typeface="Arial" panose="020B0604020202020204" pitchFamily="34" charset="0"/>
              <a:buChar char="•"/>
            </a:pPr>
            <a:r>
              <a:rPr lang="en-GB" b="1" dirty="0"/>
              <a:t>undertakes</a:t>
            </a:r>
            <a:r>
              <a:rPr lang="en-GB" dirty="0"/>
              <a:t> with the Lender that whenever the Borrower does not pay any amount when due under or in connection with the Credit Agreement, the Guarantor shall immediately</a:t>
            </a:r>
            <a:r>
              <a:rPr lang="en-GB" b="1" dirty="0"/>
              <a:t> on demand pay that amount as if it was the principal obligor</a:t>
            </a:r>
            <a:r>
              <a:rPr lang="en-GB" dirty="0"/>
              <a:t>; and</a:t>
            </a:r>
            <a:endParaRPr lang="ru-RU" dirty="0"/>
          </a:p>
          <a:p>
            <a:pPr marL="342900" indent="-342900">
              <a:spcBef>
                <a:spcPts val="600"/>
              </a:spcBef>
              <a:buFont typeface="Arial" panose="020B0604020202020204" pitchFamily="34" charset="0"/>
              <a:buChar char="•"/>
            </a:pPr>
            <a:r>
              <a:rPr lang="en-GB" dirty="0"/>
              <a:t>agrees that if any obligation guaranteed by it is or becomes unenforceable, invalid or illegal, it will, as an independent and primary obligation,</a:t>
            </a:r>
            <a:r>
              <a:rPr lang="en-GB" b="1" dirty="0"/>
              <a:t> indemnify the Lender </a:t>
            </a:r>
            <a:r>
              <a:rPr lang="en-GB" dirty="0"/>
              <a:t>immediately on demand </a:t>
            </a:r>
            <a:r>
              <a:rPr lang="en-GB" b="1" dirty="0"/>
              <a:t>against any loss</a:t>
            </a:r>
          </a:p>
          <a:p>
            <a:endParaRPr lang="en-GB" dirty="0"/>
          </a:p>
        </p:txBody>
      </p:sp>
    </p:spTree>
    <p:extLst>
      <p:ext uri="{BB962C8B-B14F-4D97-AF65-F5344CB8AC3E}">
        <p14:creationId xmlns:p14="http://schemas.microsoft.com/office/powerpoint/2010/main" val="28573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Контакты</a:t>
            </a:r>
            <a:endParaRPr lang="en-GB" dirty="0"/>
          </a:p>
        </p:txBody>
      </p:sp>
      <p:grpSp>
        <p:nvGrpSpPr>
          <p:cNvPr id="23" name="Group 22"/>
          <p:cNvGrpSpPr>
            <a:grpSpLocks/>
          </p:cNvGrpSpPr>
          <p:nvPr/>
        </p:nvGrpSpPr>
        <p:grpSpPr bwMode="auto">
          <a:xfrm>
            <a:off x="815413" y="3577102"/>
            <a:ext cx="4007398" cy="1561253"/>
            <a:chOff x="295" y="1788"/>
            <a:chExt cx="2216" cy="803"/>
          </a:xfrm>
        </p:grpSpPr>
        <p:sp>
          <p:nvSpPr>
            <p:cNvPr id="26" name="Text Box 24"/>
            <p:cNvSpPr txBox="1">
              <a:spLocks noChangeArrowheads="1"/>
            </p:cNvSpPr>
            <p:nvPr/>
          </p:nvSpPr>
          <p:spPr bwMode="auto">
            <a:xfrm>
              <a:off x="295" y="1788"/>
              <a:ext cx="160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ru-RU" dirty="0"/>
                <a:t>Юлия Воскобойникова</a:t>
              </a:r>
              <a:endParaRPr lang="en-GB" dirty="0"/>
            </a:p>
          </p:txBody>
        </p:sp>
        <p:sp>
          <p:nvSpPr>
            <p:cNvPr id="27" name="Text Box 25"/>
            <p:cNvSpPr txBox="1">
              <a:spLocks noChangeArrowheads="1"/>
            </p:cNvSpPr>
            <p:nvPr/>
          </p:nvSpPr>
          <p:spPr bwMode="auto">
            <a:xfrm>
              <a:off x="298" y="1982"/>
              <a:ext cx="2213" cy="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ts val="300"/>
                </a:spcBef>
                <a:spcAft>
                  <a:spcPts val="300"/>
                </a:spcAft>
              </a:pPr>
              <a:r>
                <a:rPr lang="ru-RU" sz="1400" dirty="0"/>
                <a:t>Советник, </a:t>
              </a:r>
              <a:r>
                <a:rPr lang="ru-RU" sz="1400" dirty="0" err="1"/>
                <a:t>Линклейтерз</a:t>
              </a:r>
              <a:endParaRPr lang="ru-RU" sz="1400" dirty="0"/>
            </a:p>
            <a:p>
              <a:pPr eaLnBrk="0" hangingPunct="0">
                <a:spcBef>
                  <a:spcPts val="300"/>
                </a:spcBef>
                <a:spcAft>
                  <a:spcPts val="300"/>
                </a:spcAft>
              </a:pPr>
              <a:r>
                <a:rPr lang="ru-RU" sz="1400" dirty="0"/>
                <a:t>Москва</a:t>
              </a:r>
              <a:endParaRPr lang="en-GB" sz="1400" dirty="0"/>
            </a:p>
            <a:p>
              <a:pPr eaLnBrk="0" hangingPunct="0">
                <a:spcBef>
                  <a:spcPts val="300"/>
                </a:spcBef>
                <a:spcAft>
                  <a:spcPts val="300"/>
                </a:spcAft>
              </a:pPr>
              <a:r>
                <a:rPr lang="en-GB" sz="1400" dirty="0">
                  <a:solidFill>
                    <a:schemeClr val="accent3"/>
                  </a:solidFill>
                </a:rPr>
                <a:t>julia.voskoboinikova@linklaters.com</a:t>
              </a:r>
            </a:p>
            <a:p>
              <a:pPr eaLnBrk="0" hangingPunct="0">
                <a:spcBef>
                  <a:spcPts val="300"/>
                </a:spcBef>
                <a:spcAft>
                  <a:spcPts val="300"/>
                </a:spcAft>
              </a:pPr>
              <a:r>
                <a:rPr lang="en-GB" sz="1400" dirty="0"/>
                <a:t>+7 (495) 797 9793</a:t>
              </a:r>
            </a:p>
          </p:txBody>
        </p:sp>
      </p:grpSp>
      <p:pic>
        <p:nvPicPr>
          <p:cNvPr id="16" name="Content Placeholder 3" descr="H:\Documentum\__Viewed\09001dc88ad7443a\Voskoboinikova Julia.jpg">
            <a:extLst>
              <a:ext uri="{FF2B5EF4-FFF2-40B4-BE49-F238E27FC236}">
                <a16:creationId xmlns:a16="http://schemas.microsoft.com/office/drawing/2014/main" id="{882C71D8-47C3-4DEC-B3D8-4875C3668E8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1424" y="2097016"/>
            <a:ext cx="1051529" cy="14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815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400" y="878400"/>
            <a:ext cx="11323200" cy="856800"/>
          </a:xfrm>
        </p:spPr>
        <p:txBody>
          <a:bodyPr/>
          <a:lstStyle/>
          <a:p>
            <a:pPr algn="ctr"/>
            <a:r>
              <a:rPr lang="en-GB"/>
              <a:t>Linklaters CIS</a:t>
            </a:r>
            <a:endParaRPr lang="ru-RU" dirty="0"/>
          </a:p>
        </p:txBody>
      </p:sp>
      <p:sp>
        <p:nvSpPr>
          <p:cNvPr id="4" name="FirmAddress"/>
          <p:cNvSpPr txBox="1">
            <a:spLocks noChangeArrowheads="1"/>
          </p:cNvSpPr>
          <p:nvPr/>
        </p:nvSpPr>
        <p:spPr>
          <a:xfrm>
            <a:off x="2093914" y="2276475"/>
            <a:ext cx="8004175" cy="1656581"/>
          </a:xfrm>
          <a:prstGeom prst="rect">
            <a:avLst/>
          </a:prstGeom>
        </p:spPr>
        <p:txBody>
          <a:bodyPr/>
          <a:lstStyle>
            <a:lvl1pPr marL="0" indent="0" algn="l" defTabSz="914400" rtl="0" eaLnBrk="1" latinLnBrk="0" hangingPunct="1">
              <a:lnSpc>
                <a:spcPts val="2400"/>
              </a:lnSpc>
              <a:spcBef>
                <a:spcPts val="0"/>
              </a:spcBef>
              <a:spcAft>
                <a:spcPts val="1200"/>
              </a:spcAft>
              <a:buFont typeface="Arial" pitchFamily="34" charset="0"/>
              <a:buNone/>
              <a:defRPr sz="2000" kern="1200">
                <a:solidFill>
                  <a:schemeClr val="tx1"/>
                </a:solidFill>
                <a:latin typeface="Arial" pitchFamily="34" charset="0"/>
                <a:ea typeface="+mn-ea"/>
                <a:cs typeface="Arial" pitchFamily="34" charset="0"/>
              </a:defRPr>
            </a:lvl1pPr>
            <a:lvl2pPr marL="270000" indent="-270000" algn="l" defTabSz="914400" rtl="0" eaLnBrk="1" latinLnBrk="0" hangingPunct="1">
              <a:lnSpc>
                <a:spcPts val="2400"/>
              </a:lnSpc>
              <a:spcBef>
                <a:spcPts val="0"/>
              </a:spcBef>
              <a:spcAft>
                <a:spcPts val="1200"/>
              </a:spcAft>
              <a:buFont typeface="TradeGothic" pitchFamily="2" charset="0"/>
              <a:buChar char="&gt;"/>
              <a:defRPr sz="2000" kern="1200">
                <a:solidFill>
                  <a:schemeClr val="tx1"/>
                </a:solidFill>
                <a:latin typeface="Arial" pitchFamily="34" charset="0"/>
                <a:ea typeface="+mn-ea"/>
                <a:cs typeface="Arial" pitchFamily="34" charset="0"/>
              </a:defRPr>
            </a:lvl2pPr>
            <a:lvl3pPr marL="540000" indent="-270000" algn="l" defTabSz="914400" rtl="0" eaLnBrk="1" latinLnBrk="0" hangingPunct="1">
              <a:lnSpc>
                <a:spcPts val="2400"/>
              </a:lnSpc>
              <a:spcBef>
                <a:spcPts val="0"/>
              </a:spcBef>
              <a:spcAft>
                <a:spcPts val="1200"/>
              </a:spcAft>
              <a:buFont typeface="TradeGothic" pitchFamily="2" charset="0"/>
              <a:buChar char="&gt;"/>
              <a:defRPr sz="2000" kern="1200">
                <a:solidFill>
                  <a:schemeClr val="tx1"/>
                </a:solidFill>
                <a:latin typeface="Arial" pitchFamily="34" charset="0"/>
                <a:ea typeface="+mn-ea"/>
                <a:cs typeface="Arial" pitchFamily="34" charset="0"/>
              </a:defRPr>
            </a:lvl3pPr>
            <a:lvl4pPr marL="810000" indent="-270000" algn="l" defTabSz="914400" rtl="0" eaLnBrk="1" latinLnBrk="0" hangingPunct="1">
              <a:lnSpc>
                <a:spcPts val="2400"/>
              </a:lnSpc>
              <a:spcBef>
                <a:spcPts val="0"/>
              </a:spcBef>
              <a:spcAft>
                <a:spcPts val="1200"/>
              </a:spcAft>
              <a:buFont typeface="TradeGothic" pitchFamily="2" charset="0"/>
              <a:buChar char="&gt;"/>
              <a:defRPr sz="2000" kern="1200">
                <a:solidFill>
                  <a:schemeClr val="tx1"/>
                </a:solidFill>
                <a:latin typeface="Arial" pitchFamily="34" charset="0"/>
                <a:ea typeface="+mn-ea"/>
                <a:cs typeface="Arial" pitchFamily="34" charset="0"/>
              </a:defRPr>
            </a:lvl4pPr>
            <a:lvl5pPr marL="1080000" indent="-270000" algn="l" defTabSz="914400" rtl="0" eaLnBrk="1" latinLnBrk="0" hangingPunct="1">
              <a:lnSpc>
                <a:spcPts val="2400"/>
              </a:lnSpc>
              <a:spcBef>
                <a:spcPts val="0"/>
              </a:spcBef>
              <a:spcAft>
                <a:spcPts val="1200"/>
              </a:spcAft>
              <a:buFont typeface="TradeGothic" pitchFamily="2" charset="0"/>
              <a:buChar char="&gt;"/>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spcAft>
                <a:spcPts val="600"/>
              </a:spcAft>
            </a:pPr>
            <a:r>
              <a:rPr lang="ru-RU" sz="1300"/>
              <a:t>115054 Москва</a:t>
            </a:r>
          </a:p>
          <a:p>
            <a:pPr algn="ctr">
              <a:lnSpc>
                <a:spcPct val="100000"/>
              </a:lnSpc>
              <a:spcAft>
                <a:spcPts val="600"/>
              </a:spcAft>
            </a:pPr>
            <a:r>
              <a:rPr lang="ru-RU" sz="1300"/>
              <a:t>Павелецкая площадь, 2, стр. 2</a:t>
            </a:r>
          </a:p>
          <a:p>
            <a:pPr algn="ctr">
              <a:lnSpc>
                <a:spcPct val="100000"/>
              </a:lnSpc>
              <a:spcAft>
                <a:spcPts val="600"/>
              </a:spcAft>
            </a:pPr>
            <a:r>
              <a:rPr lang="ru-RU" sz="1300"/>
              <a:t>Tel: (+7) 495 797 9797</a:t>
            </a:r>
          </a:p>
          <a:p>
            <a:pPr algn="ctr">
              <a:lnSpc>
                <a:spcPct val="100000"/>
              </a:lnSpc>
              <a:spcAft>
                <a:spcPts val="600"/>
              </a:spcAft>
            </a:pPr>
            <a:r>
              <a:rPr lang="ru-RU" sz="1300"/>
              <a:t>Fax: (+7) 495 797 9798</a:t>
            </a:r>
            <a:endParaRPr lang="ru-RU" sz="1300" dirty="0"/>
          </a:p>
        </p:txBody>
      </p:sp>
      <p:sp>
        <p:nvSpPr>
          <p:cNvPr id="6" name="Disclaimer"/>
          <p:cNvSpPr>
            <a:spLocks noChangeArrowheads="1"/>
          </p:cNvSpPr>
          <p:nvPr/>
        </p:nvSpPr>
        <p:spPr bwMode="auto">
          <a:xfrm>
            <a:off x="816000" y="5530851"/>
            <a:ext cx="1056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just">
              <a:spcAft>
                <a:spcPct val="50000"/>
              </a:spcAft>
            </a:pPr>
            <a:r>
              <a:rPr lang="en-GB" sz="500">
                <a:cs typeface="Arial" charset="0"/>
              </a:rPr>
              <a:t>Linklaters CIS is incorporated with unlimited liability in England and Wales (registered no. 2931438) and has its registered office at One Silk Street, London EC2Y 8HQ. The directors of Linklaters CIS are either solicitors or registered foreign lawyers. Linklaters CIS is affiliated with Linklaters LLP, a limited liability partnership registered in England and Wales with registered number OC326345. Linklaters LLP is a law firm authorised and regulated by the Solicitors Regulation Authority. The term partner in relation to Linklaters LLP is used to refer to a member of Linklaters LLP or an employee or consultant of Linklaters LLP or any of its affiliated firms or entities with equivalent standing and qualifications. A list of the names of the members of Linklaters LLP and of the non-members who are designated as partners and their professional qualifications is open to inspection at its registered office, One Silk Street, London EC2Y 8HQ, England or on www.linklaters.com. This document contains confidential and proprietary information. It is provided on condition that its contents are kept confidential and are not disclosed to any third party without the prior written consent of Linklaters. Please refer to www.linklaters.com/regulation for important information on our regulatory position.</a:t>
            </a:r>
            <a:endParaRPr lang="ru-RU" sz="500" dirty="0">
              <a:cs typeface="Arial" charset="0"/>
            </a:endParaRPr>
          </a:p>
        </p:txBody>
      </p:sp>
    </p:spTree>
    <p:extLst>
      <p:ext uri="{BB962C8B-B14F-4D97-AF65-F5344CB8AC3E}">
        <p14:creationId xmlns:p14="http://schemas.microsoft.com/office/powerpoint/2010/main" val="12649143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OFFICEID" val="London"/>
  <p:tag name="TMS_CULTUREID" val="English-UK"/>
  <p:tag name="TMS_BUSINESSUNITID" val="LinklatersLLP"/>
  <p:tag name="TMS_TEMPLATE_ID" val="LinklatersWS"/>
</p:tagLst>
</file>

<file path=ppt/theme/theme1.xml><?xml version="1.0" encoding="utf-8"?>
<a:theme xmlns:a="http://schemas.openxmlformats.org/drawingml/2006/main" name="LL HS">
  <a:themeElements>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fontScheme name="LL H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LL_Pres</Template>
  <TotalTime>505</TotalTime>
  <Words>600</Words>
  <Application>Microsoft Office PowerPoint</Application>
  <PresentationFormat>Widescreen</PresentationFormat>
  <Paragraphs>55</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TradeGothic</vt:lpstr>
      <vt:lpstr>Wingdings</vt:lpstr>
      <vt:lpstr>LL HS</vt:lpstr>
      <vt:lpstr>Российское поручительство или английская гарантия:  что выбрать кредитору? </vt:lpstr>
      <vt:lpstr>Реформа поручительства: плюсы </vt:lpstr>
      <vt:lpstr>Реформа поручительства: минусы</vt:lpstr>
      <vt:lpstr>Английская гарантия</vt:lpstr>
      <vt:lpstr>Хрупкость английской гарантии</vt:lpstr>
      <vt:lpstr>Triodos</vt:lpstr>
      <vt:lpstr>Сила LMA Guarantee – «три головы»</vt:lpstr>
      <vt:lpstr>Контакты</vt:lpstr>
      <vt:lpstr>Linklaters CIS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Bankable Construction Contracts</dc:title>
  <dc:creator>Any Authorised User</dc:creator>
  <cp:lastModifiedBy>Any Authorised User</cp:lastModifiedBy>
  <cp:revision>24</cp:revision>
  <cp:lastPrinted>2019-05-21T16:24:27Z</cp:lastPrinted>
  <dcterms:created xsi:type="dcterms:W3CDTF">2019-05-20T16:14:47Z</dcterms:created>
  <dcterms:modified xsi:type="dcterms:W3CDTF">2019-05-21T16:28:18Z</dcterms:modified>
</cp:coreProperties>
</file>

<file path=docProps/custom.xml><?xml version="1.0" encoding="utf-8"?>
<op:Properties xmlns:vt="http://schemas.openxmlformats.org/officeDocument/2006/docPropsVTypes" xmlns:op="http://schemas.openxmlformats.org/officeDocument/2006/custom-properties">
  <op:property fmtid="{D5CDD505-2E9C-101B-9397-08002B2CF9AE}" pid="2" name="Template Version">
    <vt:lpwstr>R.2010-2</vt:lpwstr>
  </op:property>
  <op:property fmtid="{D5CDD505-2E9C-101B-9397-08002B2CF9AE}" pid="3" name="FirmName">
    <vt:lpwstr>Linklaters</vt:lpwstr>
  </op:property>
  <op:property fmtid="{D5CDD505-2E9C-101B-9397-08002B2CF9AE}" pid="4" name="Pitch">
    <vt:lpwstr>HS</vt:lpwstr>
  </op:property>
  <op:property fmtid="{D5CDD505-2E9C-101B-9397-08002B2CF9AE}" pid="5" name="DEDocumentLocation">
    <vt:lpwstr>C:\Users\jvoskobo\AppData\Local\Linklaters\DocExplorer\Attachments\A38943145 v0.3 Presentation_Voskoboinikova.pptx</vt:lpwstr>
  </op:property>
  <op:property fmtid="{D5CDD505-2E9C-101B-9397-08002B2CF9AE}" pid="6" name="Document Number">
    <vt:lpwstr>A38943145</vt:lpwstr>
  </op:property>
  <op:property fmtid="{D5CDD505-2E9C-101B-9397-08002B2CF9AE}" pid="7" name="Last Modified">
    <vt:lpwstr>21 May 2019</vt:lpwstr>
  </op:property>
  <op:property fmtid="{D5CDD505-2E9C-101B-9397-08002B2CF9AE}" pid="8" name="Mode">
    <vt:lpwstr>SendAs</vt:lpwstr>
  </op:property>
  <op:property fmtid="{D5CDD505-2E9C-101B-9397-08002B2CF9AE}" pid="9" name="Version">
    <vt:lpwstr>0.3</vt:lpwstr>
  </op:property>
  <op:property fmtid="{D5CDD505-2E9C-101B-9397-08002B2CF9AE}" pid="10" name="Client Code">
    <vt:lpwstr/>
  </op:property>
  <op:property fmtid="{D5CDD505-2E9C-101B-9397-08002B2CF9AE}" pid="11" name="Matter Number">
    <vt:lpwstr/>
  </op:property>
  <op:property fmtid="{D5CDD505-2E9C-101B-9397-08002B2CF9AE}" pid="12" name="ObjectID">
    <vt:lpwstr>09001dc89335f570</vt:lpwstr>
  </op:property>
</op:Properties>
</file>